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7D015-6A71-49D0-9995-3EB0F0FC542D}" type="datetimeFigureOut">
              <a:rPr lang="en-US" smtClean="0"/>
              <a:pPr/>
              <a:t>2/22/2020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4C55-0E52-4FAF-8247-F6E33C7A154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643205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FF0000"/>
                </a:solidFill>
                <a:latin typeface="Bradley Hand ITC" pitchFamily="66" charset="0"/>
              </a:rPr>
              <a:t>GANDHIAN PHILOSOPHY AND 21</a:t>
            </a:r>
            <a:r>
              <a:rPr lang="en-IN" b="1" baseline="30000" dirty="0" smtClean="0">
                <a:solidFill>
                  <a:srgbClr val="FF0000"/>
                </a:solidFill>
                <a:latin typeface="Bradley Hand ITC" pitchFamily="66" charset="0"/>
              </a:rPr>
              <a:t>ST</a:t>
            </a:r>
            <a:r>
              <a:rPr lang="en-IN" b="1" dirty="0" smtClean="0">
                <a:solidFill>
                  <a:srgbClr val="FF0000"/>
                </a:solidFill>
                <a:latin typeface="Bradley Hand ITC" pitchFamily="66" charset="0"/>
              </a:rPr>
              <a:t> CENTURY EDUCATION SYSTEM</a:t>
            </a:r>
            <a:endParaRPr lang="en-IN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4500570"/>
            <a:ext cx="7215238" cy="2143140"/>
          </a:xfrm>
        </p:spPr>
        <p:txBody>
          <a:bodyPr>
            <a:normAutofit lnSpcReduction="10000"/>
          </a:bodyPr>
          <a:lstStyle/>
          <a:p>
            <a:r>
              <a:rPr lang="en-IN" dirty="0" smtClean="0">
                <a:solidFill>
                  <a:srgbClr val="0070C0"/>
                </a:solidFill>
              </a:rPr>
              <a:t>Developed by </a:t>
            </a:r>
          </a:p>
          <a:p>
            <a:r>
              <a:rPr lang="en-IN" dirty="0" smtClean="0">
                <a:solidFill>
                  <a:srgbClr val="0070C0"/>
                </a:solidFill>
              </a:rPr>
              <a:t>Dr. </a:t>
            </a:r>
            <a:r>
              <a:rPr lang="en-IN" dirty="0" err="1" smtClean="0">
                <a:solidFill>
                  <a:srgbClr val="0070C0"/>
                </a:solidFill>
              </a:rPr>
              <a:t>Sanjukta</a:t>
            </a:r>
            <a:r>
              <a:rPr lang="en-IN" dirty="0" smtClean="0">
                <a:solidFill>
                  <a:srgbClr val="0070C0"/>
                </a:solidFill>
              </a:rPr>
              <a:t> </a:t>
            </a:r>
            <a:r>
              <a:rPr lang="en-IN" dirty="0" err="1" smtClean="0">
                <a:solidFill>
                  <a:srgbClr val="0070C0"/>
                </a:solidFill>
              </a:rPr>
              <a:t>Padhi</a:t>
            </a:r>
            <a:endParaRPr lang="en-IN" dirty="0" smtClean="0">
              <a:solidFill>
                <a:srgbClr val="0070C0"/>
              </a:solidFill>
            </a:endParaRPr>
          </a:p>
          <a:p>
            <a:r>
              <a:rPr lang="en-IN" dirty="0" smtClean="0">
                <a:solidFill>
                  <a:srgbClr val="0070C0"/>
                </a:solidFill>
              </a:rPr>
              <a:t>(Asst Prof., School of Psychology)</a:t>
            </a:r>
          </a:p>
          <a:p>
            <a:r>
              <a:rPr lang="en-IN" dirty="0" err="1" smtClean="0">
                <a:solidFill>
                  <a:srgbClr val="0070C0"/>
                </a:solidFill>
              </a:rPr>
              <a:t>G.M.University,Sambalpur</a:t>
            </a:r>
            <a:r>
              <a:rPr lang="en-IN" dirty="0" smtClean="0">
                <a:solidFill>
                  <a:srgbClr val="0070C0"/>
                </a:solidFill>
              </a:rPr>
              <a:t>, </a:t>
            </a:r>
            <a:r>
              <a:rPr lang="en-IN" dirty="0" err="1" smtClean="0">
                <a:solidFill>
                  <a:srgbClr val="0070C0"/>
                </a:solidFill>
              </a:rPr>
              <a:t>Odisha</a:t>
            </a:r>
            <a:endParaRPr lang="en-IN" dirty="0" smtClean="0">
              <a:solidFill>
                <a:srgbClr val="0070C0"/>
              </a:solidFill>
            </a:endParaRPr>
          </a:p>
          <a:p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SUS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643183"/>
            <a:ext cx="3000396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0070C0"/>
                </a:solidFill>
              </a:rPr>
              <a:t/>
            </a:r>
            <a:br>
              <a:rPr lang="en-IN" dirty="0" smtClean="0">
                <a:solidFill>
                  <a:srgbClr val="0070C0"/>
                </a:solidFill>
              </a:rPr>
            </a:br>
            <a:r>
              <a:rPr lang="en-IN" dirty="0" smtClean="0">
                <a:solidFill>
                  <a:srgbClr val="0070C0"/>
                </a:solidFill>
              </a:rPr>
              <a:t>Background of Gandhi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Born on 2</a:t>
            </a:r>
            <a:r>
              <a:rPr lang="en-IN" baseline="30000" dirty="0" smtClean="0"/>
              <a:t>nd</a:t>
            </a:r>
            <a:r>
              <a:rPr lang="en-IN" dirty="0" smtClean="0"/>
              <a:t> Oct. 1869 </a:t>
            </a:r>
            <a:r>
              <a:rPr lang="en-IN" dirty="0" err="1" smtClean="0"/>
              <a:t>Porbander</a:t>
            </a:r>
            <a:r>
              <a:rPr lang="en-IN" dirty="0" smtClean="0"/>
              <a:t>( Western Coast of India)</a:t>
            </a:r>
          </a:p>
          <a:p>
            <a:r>
              <a:rPr lang="en-IN" dirty="0" smtClean="0"/>
              <a:t>A great Socio-Political reformer.</a:t>
            </a:r>
          </a:p>
          <a:p>
            <a:r>
              <a:rPr lang="en-IN" dirty="0" smtClean="0"/>
              <a:t>Champion of Freedom fighter.</a:t>
            </a:r>
          </a:p>
          <a:p>
            <a:r>
              <a:rPr lang="en-IN" dirty="0" smtClean="0"/>
              <a:t>Peace and Non-violence.</a:t>
            </a:r>
          </a:p>
          <a:p>
            <a:r>
              <a:rPr lang="en-IN" dirty="0" smtClean="0"/>
              <a:t>Satyagraha and various other </a:t>
            </a:r>
            <a:r>
              <a:rPr lang="en-IN" dirty="0" err="1" smtClean="0"/>
              <a:t>movment</a:t>
            </a:r>
            <a:r>
              <a:rPr lang="en-IN" dirty="0" smtClean="0"/>
              <a:t> 1919 to 1947.</a:t>
            </a:r>
          </a:p>
          <a:p>
            <a:r>
              <a:rPr lang="en-IN" dirty="0" smtClean="0"/>
              <a:t>Died on 30</a:t>
            </a:r>
            <a:r>
              <a:rPr lang="en-IN" baseline="30000" dirty="0" smtClean="0"/>
              <a:t>th</a:t>
            </a:r>
            <a:r>
              <a:rPr lang="en-IN" dirty="0" smtClean="0"/>
              <a:t> Jan 1948.</a:t>
            </a:r>
          </a:p>
          <a:p>
            <a:endParaRPr lang="en-IN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His Philosophy</a:t>
            </a:r>
            <a:r>
              <a:rPr lang="en-IN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Truth, Ahimsa, Love and morality.</a:t>
            </a:r>
          </a:p>
          <a:p>
            <a:r>
              <a:rPr lang="en-IN" dirty="0" smtClean="0"/>
              <a:t>Brotherhood of man.</a:t>
            </a:r>
          </a:p>
          <a:p>
            <a:r>
              <a:rPr lang="en-IN" dirty="0" smtClean="0"/>
              <a:t>Service to Humanity. </a:t>
            </a:r>
          </a:p>
          <a:p>
            <a:r>
              <a:rPr lang="en-IN" dirty="0" smtClean="0"/>
              <a:t>Satyagraha.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solidFill>
                  <a:srgbClr val="0070C0"/>
                </a:solidFill>
              </a:rPr>
              <a:t>Educational Philosophy</a:t>
            </a:r>
            <a:r>
              <a:rPr lang="en-IN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“ Live as if you were to die tomorrow; Learn as if you were to live forever.”</a:t>
            </a:r>
          </a:p>
          <a:p>
            <a:pPr>
              <a:buNone/>
            </a:pPr>
            <a:r>
              <a:rPr lang="en-IN" dirty="0" smtClean="0"/>
              <a:t>Education as a potent force for social reconstruction.</a:t>
            </a:r>
          </a:p>
          <a:p>
            <a:pPr>
              <a:buNone/>
            </a:pPr>
            <a:r>
              <a:rPr lang="en-IN" dirty="0" smtClean="0"/>
              <a:t>An activity for social, moral, political and Economic development.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Meaning of Education</a:t>
            </a:r>
            <a:r>
              <a:rPr lang="en-IN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“ By education, I mean an all-round drawing out of the best in the child and man, body, mind and spirit.”</a:t>
            </a:r>
          </a:p>
          <a:p>
            <a:pPr>
              <a:buNone/>
            </a:pPr>
            <a:r>
              <a:rPr lang="en-IN" dirty="0" smtClean="0"/>
              <a:t>“Literacy in itself in not education.”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Basic Education(</a:t>
            </a:r>
            <a:r>
              <a:rPr lang="en-IN" dirty="0" err="1" smtClean="0"/>
              <a:t>Nai</a:t>
            </a:r>
            <a:r>
              <a:rPr lang="en-IN" dirty="0" smtClean="0"/>
              <a:t> </a:t>
            </a:r>
            <a:r>
              <a:rPr lang="en-IN" dirty="0" err="1" smtClean="0"/>
              <a:t>Taleem</a:t>
            </a:r>
            <a:r>
              <a:rPr lang="en-IN" dirty="0" smtClean="0"/>
              <a:t>) Scheme: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Free and compulsory education for all from 7-14 year.</a:t>
            </a:r>
          </a:p>
          <a:p>
            <a:r>
              <a:rPr lang="en-IN" dirty="0" smtClean="0"/>
              <a:t>Craft as the centre of education.</a:t>
            </a:r>
          </a:p>
          <a:p>
            <a:r>
              <a:rPr lang="en-IN" dirty="0" smtClean="0"/>
              <a:t>Self- supporting education</a:t>
            </a:r>
          </a:p>
          <a:p>
            <a:r>
              <a:rPr lang="en-IN" dirty="0" smtClean="0"/>
              <a:t>Mother tongue as he medium.</a:t>
            </a:r>
          </a:p>
          <a:p>
            <a:r>
              <a:rPr lang="en-IN" dirty="0" smtClean="0"/>
              <a:t>Ideals of citizenship.</a:t>
            </a:r>
          </a:p>
          <a:p>
            <a:r>
              <a:rPr lang="en-IN" dirty="0" smtClean="0"/>
              <a:t>Co-operative living.</a:t>
            </a:r>
          </a:p>
          <a:p>
            <a:r>
              <a:rPr lang="en-IN" dirty="0" smtClean="0"/>
              <a:t>Emphasis on non-violence.</a:t>
            </a:r>
          </a:p>
          <a:p>
            <a:r>
              <a:rPr lang="en-IN" dirty="0" smtClean="0"/>
              <a:t>No religious education.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All the same....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Basic education Scheme.</a:t>
            </a:r>
          </a:p>
          <a:p>
            <a:r>
              <a:rPr lang="en-IN" dirty="0" err="1" smtClean="0"/>
              <a:t>Nayi</a:t>
            </a:r>
            <a:r>
              <a:rPr lang="en-IN" dirty="0" smtClean="0"/>
              <a:t> </a:t>
            </a:r>
            <a:r>
              <a:rPr lang="en-IN" dirty="0" err="1" smtClean="0"/>
              <a:t>Talim</a:t>
            </a:r>
            <a:r>
              <a:rPr lang="en-IN" dirty="0" smtClean="0"/>
              <a:t>.</a:t>
            </a:r>
          </a:p>
          <a:p>
            <a:r>
              <a:rPr lang="en-IN" dirty="0" smtClean="0"/>
              <a:t>Craft-based </a:t>
            </a:r>
            <a:r>
              <a:rPr lang="en-IN" dirty="0" err="1" smtClean="0"/>
              <a:t>Eduction</a:t>
            </a:r>
            <a:r>
              <a:rPr lang="en-IN" dirty="0" smtClean="0"/>
              <a:t> Scheme.</a:t>
            </a:r>
          </a:p>
          <a:p>
            <a:r>
              <a:rPr lang="en-IN" dirty="0" err="1" smtClean="0"/>
              <a:t>Wardha</a:t>
            </a:r>
            <a:r>
              <a:rPr lang="en-IN" dirty="0" smtClean="0"/>
              <a:t> Scheme.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Edwardian Script ITC" pitchFamily="66" charset="0"/>
              </a:rPr>
              <a:t>                                          </a:t>
            </a:r>
          </a:p>
          <a:p>
            <a:pPr>
              <a:buNone/>
            </a:pPr>
            <a:r>
              <a:rPr lang="en-IN" sz="8800" dirty="0" smtClean="0">
                <a:latin typeface="Edwardian Script ITC" pitchFamily="66" charset="0"/>
              </a:rPr>
              <a:t>            </a:t>
            </a:r>
            <a:r>
              <a:rPr lang="en-IN" sz="8800" dirty="0" err="1" smtClean="0">
                <a:latin typeface="Edwardian Script ITC" pitchFamily="66" charset="0"/>
              </a:rPr>
              <a:t>ThanQ</a:t>
            </a:r>
            <a:endParaRPr lang="en-IN" sz="8800" dirty="0">
              <a:latin typeface="Edwardian Script ITC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235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GANDHIAN PHILOSOPHY AND 21ST CENTURY EDUCATION SYSTEM</vt:lpstr>
      <vt:lpstr> Background of Gandhi</vt:lpstr>
      <vt:lpstr>His Philosophy:</vt:lpstr>
      <vt:lpstr>Educational Philosophy:</vt:lpstr>
      <vt:lpstr>Meaning of Education:</vt:lpstr>
      <vt:lpstr>Basic Education(Nai Taleem) Scheme:</vt:lpstr>
      <vt:lpstr>All the same....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GANDHIAN PHILOSOPHY AND 21ST CENTURY EDUCATION SYSTEM</dc:title>
  <dc:creator>ASUS</dc:creator>
  <cp:lastModifiedBy>MAMUN</cp:lastModifiedBy>
  <cp:revision>11</cp:revision>
  <dcterms:created xsi:type="dcterms:W3CDTF">2020-02-07T07:13:15Z</dcterms:created>
  <dcterms:modified xsi:type="dcterms:W3CDTF">2020-02-22T18:07:00Z</dcterms:modified>
</cp:coreProperties>
</file>